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94"/>
    <p:restoredTop sz="94589"/>
  </p:normalViewPr>
  <p:slideViewPr>
    <p:cSldViewPr snapToGrid="0" snapToObjects="1">
      <p:cViewPr varScale="1">
        <p:scale>
          <a:sx n="70" d="100"/>
          <a:sy n="70" d="100"/>
        </p:scale>
        <p:origin x="19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68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6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9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41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9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53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2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8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8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9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0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3582" r="201" b="22274"/>
          <a:stretch/>
        </p:blipFill>
        <p:spPr>
          <a:xfrm>
            <a:off x="1016000" y="-237067"/>
            <a:ext cx="10227733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2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914" b="-625"/>
          <a:stretch/>
        </p:blipFill>
        <p:spPr>
          <a:xfrm>
            <a:off x="2401824" y="1917986"/>
            <a:ext cx="5077968" cy="2946622"/>
          </a:xfrm>
        </p:spPr>
      </p:pic>
    </p:spTree>
    <p:extLst>
      <p:ext uri="{BB962C8B-B14F-4D97-AF65-F5344CB8AC3E}">
        <p14:creationId xmlns:p14="http://schemas.microsoft.com/office/powerpoint/2010/main" val="29471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74" t="8230" r="313"/>
          <a:stretch/>
        </p:blipFill>
        <p:spPr>
          <a:xfrm>
            <a:off x="4261104" y="2029968"/>
            <a:ext cx="5321808" cy="27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53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2200"/>
            <a:ext cx="12192000" cy="465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3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273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Gonzalez</dc:creator>
  <cp:lastModifiedBy>Andrew Gonzalez</cp:lastModifiedBy>
  <cp:revision>8</cp:revision>
  <dcterms:created xsi:type="dcterms:W3CDTF">2017-01-10T21:57:10Z</dcterms:created>
  <dcterms:modified xsi:type="dcterms:W3CDTF">2017-01-13T20:49:26Z</dcterms:modified>
</cp:coreProperties>
</file>

<file path=docProps/thumbnail.jpeg>
</file>